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7C0CE1-A399-4DB8-8B15-2346C31931A3}" v="35" dt="2024-10-26T18:01:24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i Vino" userId="671bf49e6e67bcb0" providerId="LiveId" clId="{B77C0CE1-A399-4DB8-8B15-2346C31931A3}"/>
    <pc:docChg chg="undo custSel addSld delSld modSld modMainMaster">
      <pc:chgData name="Pavi Vino" userId="671bf49e6e67bcb0" providerId="LiveId" clId="{B77C0CE1-A399-4DB8-8B15-2346C31931A3}" dt="2024-11-01T05:45:10.845" v="502" actId="1076"/>
      <pc:docMkLst>
        <pc:docMk/>
      </pc:docMkLst>
      <pc:sldChg chg="addSp modSp mod">
        <pc:chgData name="Pavi Vino" userId="671bf49e6e67bcb0" providerId="LiveId" clId="{B77C0CE1-A399-4DB8-8B15-2346C31931A3}" dt="2024-10-26T17:37:42.049" v="312" actId="14838"/>
        <pc:sldMkLst>
          <pc:docMk/>
          <pc:sldMk cId="2700259232" sldId="256"/>
        </pc:sldMkLst>
        <pc:spChg chg="mod">
          <ac:chgData name="Pavi Vino" userId="671bf49e6e67bcb0" providerId="LiveId" clId="{B77C0CE1-A399-4DB8-8B15-2346C31931A3}" dt="2024-10-26T17:37:42.049" v="312" actId="14838"/>
          <ac:spMkLst>
            <pc:docMk/>
            <pc:sldMk cId="2700259232" sldId="256"/>
            <ac:spMk id="2" creationId="{7A98A39C-9AA8-C8FF-10D8-BB2C92AD93D2}"/>
          </ac:spMkLst>
        </pc:spChg>
        <pc:picChg chg="add mod">
          <ac:chgData name="Pavi Vino" userId="671bf49e6e67bcb0" providerId="LiveId" clId="{B77C0CE1-A399-4DB8-8B15-2346C31931A3}" dt="2024-10-26T17:36:44.466" v="307" actId="14100"/>
          <ac:picMkLst>
            <pc:docMk/>
            <pc:sldMk cId="2700259232" sldId="256"/>
            <ac:picMk id="9" creationId="{3B274CB8-DD04-662B-A78E-B6B7CD41DC11}"/>
          </ac:picMkLst>
        </pc:picChg>
      </pc:sldChg>
      <pc:sldChg chg="addSp delSp modSp mod">
        <pc:chgData name="Pavi Vino" userId="671bf49e6e67bcb0" providerId="LiveId" clId="{B77C0CE1-A399-4DB8-8B15-2346C31931A3}" dt="2024-10-26T17:44:50.195" v="414" actId="14100"/>
        <pc:sldMkLst>
          <pc:docMk/>
          <pc:sldMk cId="1082445699" sldId="257"/>
        </pc:sldMkLst>
        <pc:spChg chg="mod">
          <ac:chgData name="Pavi Vino" userId="671bf49e6e67bcb0" providerId="LiveId" clId="{B77C0CE1-A399-4DB8-8B15-2346C31931A3}" dt="2024-10-26T17:01:14.612" v="23" actId="20577"/>
          <ac:spMkLst>
            <pc:docMk/>
            <pc:sldMk cId="1082445699" sldId="257"/>
            <ac:spMk id="2" creationId="{5D07B1F9-5C26-19A7-F8D9-E76C2641ED28}"/>
          </ac:spMkLst>
        </pc:spChg>
        <pc:spChg chg="add del mod">
          <ac:chgData name="Pavi Vino" userId="671bf49e6e67bcb0" providerId="LiveId" clId="{B77C0CE1-A399-4DB8-8B15-2346C31931A3}" dt="2024-10-26T16:33:15.152" v="2" actId="21"/>
          <ac:spMkLst>
            <pc:docMk/>
            <pc:sldMk cId="1082445699" sldId="257"/>
            <ac:spMk id="10" creationId="{BB2B9CDE-442B-B152-F836-7E5A41CD6847}"/>
          </ac:spMkLst>
        </pc:spChg>
        <pc:picChg chg="del">
          <ac:chgData name="Pavi Vino" userId="671bf49e6e67bcb0" providerId="LiveId" clId="{B77C0CE1-A399-4DB8-8B15-2346C31931A3}" dt="2024-10-26T16:33:09.141" v="1" actId="21"/>
          <ac:picMkLst>
            <pc:docMk/>
            <pc:sldMk cId="1082445699" sldId="257"/>
            <ac:picMk id="5" creationId="{FAC0BBC2-587B-5835-CE74-9CC409DB9E2B}"/>
          </ac:picMkLst>
        </pc:picChg>
        <pc:picChg chg="add mod">
          <ac:chgData name="Pavi Vino" userId="671bf49e6e67bcb0" providerId="LiveId" clId="{B77C0CE1-A399-4DB8-8B15-2346C31931A3}" dt="2024-10-26T17:18:30.730" v="186" actId="1076"/>
          <ac:picMkLst>
            <pc:docMk/>
            <pc:sldMk cId="1082445699" sldId="257"/>
            <ac:picMk id="8" creationId="{3F97A35B-BB99-0470-E573-EF3DE35F0851}"/>
          </ac:picMkLst>
        </pc:picChg>
        <pc:picChg chg="add mod">
          <ac:chgData name="Pavi Vino" userId="671bf49e6e67bcb0" providerId="LiveId" clId="{B77C0CE1-A399-4DB8-8B15-2346C31931A3}" dt="2024-10-26T17:44:50.195" v="414" actId="14100"/>
          <ac:picMkLst>
            <pc:docMk/>
            <pc:sldMk cId="1082445699" sldId="257"/>
            <ac:picMk id="12" creationId="{EFC6B515-B4A8-F9B3-504D-DE5A1712DD8A}"/>
          </ac:picMkLst>
        </pc:picChg>
      </pc:sldChg>
      <pc:sldChg chg="addSp delSp modSp mod">
        <pc:chgData name="Pavi Vino" userId="671bf49e6e67bcb0" providerId="LiveId" clId="{B77C0CE1-A399-4DB8-8B15-2346C31931A3}" dt="2024-10-26T17:44:57.180" v="416" actId="14100"/>
        <pc:sldMkLst>
          <pc:docMk/>
          <pc:sldMk cId="221496454" sldId="258"/>
        </pc:sldMkLst>
        <pc:spChg chg="mod">
          <ac:chgData name="Pavi Vino" userId="671bf49e6e67bcb0" providerId="LiveId" clId="{B77C0CE1-A399-4DB8-8B15-2346C31931A3}" dt="2024-10-26T17:44:19.848" v="411" actId="27636"/>
          <ac:spMkLst>
            <pc:docMk/>
            <pc:sldMk cId="221496454" sldId="258"/>
            <ac:spMk id="2" creationId="{5E5AAADC-88F5-CC4C-3CFD-4DC792C7659F}"/>
          </ac:spMkLst>
        </pc:spChg>
        <pc:picChg chg="mod">
          <ac:chgData name="Pavi Vino" userId="671bf49e6e67bcb0" providerId="LiveId" clId="{B77C0CE1-A399-4DB8-8B15-2346C31931A3}" dt="2024-10-26T17:18:39.405" v="189" actId="1076"/>
          <ac:picMkLst>
            <pc:docMk/>
            <pc:sldMk cId="221496454" sldId="258"/>
            <ac:picMk id="5" creationId="{F5330DD8-C4CF-20BA-3D4B-5E7DF57E0F96}"/>
          </ac:picMkLst>
        </pc:picChg>
        <pc:picChg chg="add del mod ord">
          <ac:chgData name="Pavi Vino" userId="671bf49e6e67bcb0" providerId="LiveId" clId="{B77C0CE1-A399-4DB8-8B15-2346C31931A3}" dt="2024-10-26T17:19:22.153" v="195" actId="21"/>
          <ac:picMkLst>
            <pc:docMk/>
            <pc:sldMk cId="221496454" sldId="258"/>
            <ac:picMk id="8" creationId="{443185A9-F676-A58D-4491-A781559B328D}"/>
          </ac:picMkLst>
        </pc:picChg>
        <pc:picChg chg="add mod modCrop">
          <ac:chgData name="Pavi Vino" userId="671bf49e6e67bcb0" providerId="LiveId" clId="{B77C0CE1-A399-4DB8-8B15-2346C31931A3}" dt="2024-10-26T17:44:57.180" v="416" actId="14100"/>
          <ac:picMkLst>
            <pc:docMk/>
            <pc:sldMk cId="221496454" sldId="258"/>
            <ac:picMk id="10" creationId="{3B4A0E95-E290-39E6-88BF-6C6704CD4172}"/>
          </ac:picMkLst>
        </pc:picChg>
      </pc:sldChg>
      <pc:sldChg chg="addSp delSp modSp mod">
        <pc:chgData name="Pavi Vino" userId="671bf49e6e67bcb0" providerId="LiveId" clId="{B77C0CE1-A399-4DB8-8B15-2346C31931A3}" dt="2024-10-26T17:45:01.969" v="417" actId="14100"/>
        <pc:sldMkLst>
          <pc:docMk/>
          <pc:sldMk cId="423118628" sldId="259"/>
        </pc:sldMkLst>
        <pc:spChg chg="mod">
          <ac:chgData name="Pavi Vino" userId="671bf49e6e67bcb0" providerId="LiveId" clId="{B77C0CE1-A399-4DB8-8B15-2346C31931A3}" dt="2024-10-26T17:17:42.838" v="184" actId="20577"/>
          <ac:spMkLst>
            <pc:docMk/>
            <pc:sldMk cId="423118628" sldId="259"/>
            <ac:spMk id="2" creationId="{8489C9E1-0B88-0742-F49A-BFDD700E868C}"/>
          </ac:spMkLst>
        </pc:spChg>
        <pc:picChg chg="mod">
          <ac:chgData name="Pavi Vino" userId="671bf49e6e67bcb0" providerId="LiveId" clId="{B77C0CE1-A399-4DB8-8B15-2346C31931A3}" dt="2024-10-26T17:18:26.175" v="185" actId="1076"/>
          <ac:picMkLst>
            <pc:docMk/>
            <pc:sldMk cId="423118628" sldId="259"/>
            <ac:picMk id="5" creationId="{7E8444CB-D878-3755-1E5F-9ADAD210854C}"/>
          </ac:picMkLst>
        </pc:picChg>
        <pc:picChg chg="add del mod">
          <ac:chgData name="Pavi Vino" userId="671bf49e6e67bcb0" providerId="LiveId" clId="{B77C0CE1-A399-4DB8-8B15-2346C31931A3}" dt="2024-10-26T17:23:53.494" v="221" actId="21"/>
          <ac:picMkLst>
            <pc:docMk/>
            <pc:sldMk cId="423118628" sldId="259"/>
            <ac:picMk id="8" creationId="{3A16DD99-AB9E-0FD6-1C6B-CEBEEE77CD9B}"/>
          </ac:picMkLst>
        </pc:picChg>
        <pc:picChg chg="add mod">
          <ac:chgData name="Pavi Vino" userId="671bf49e6e67bcb0" providerId="LiveId" clId="{B77C0CE1-A399-4DB8-8B15-2346C31931A3}" dt="2024-10-26T17:45:01.969" v="417" actId="14100"/>
          <ac:picMkLst>
            <pc:docMk/>
            <pc:sldMk cId="423118628" sldId="259"/>
            <ac:picMk id="10" creationId="{503CBD47-0CC3-7628-61C3-C01C912D4E25}"/>
          </ac:picMkLst>
        </pc:picChg>
      </pc:sldChg>
      <pc:sldChg chg="addSp delSp modSp mod">
        <pc:chgData name="Pavi Vino" userId="671bf49e6e67bcb0" providerId="LiveId" clId="{B77C0CE1-A399-4DB8-8B15-2346C31931A3}" dt="2024-10-26T17:45:18.027" v="422" actId="1076"/>
        <pc:sldMkLst>
          <pc:docMk/>
          <pc:sldMk cId="1476958124" sldId="260"/>
        </pc:sldMkLst>
        <pc:spChg chg="mod">
          <ac:chgData name="Pavi Vino" userId="671bf49e6e67bcb0" providerId="LiveId" clId="{B77C0CE1-A399-4DB8-8B15-2346C31931A3}" dt="2024-10-26T17:01:25.577" v="26" actId="20577"/>
          <ac:spMkLst>
            <pc:docMk/>
            <pc:sldMk cId="1476958124" sldId="260"/>
            <ac:spMk id="2" creationId="{BD700420-71DD-766C-55FD-AEB43327162D}"/>
          </ac:spMkLst>
        </pc:spChg>
        <pc:spChg chg="add del mod">
          <ac:chgData name="Pavi Vino" userId="671bf49e6e67bcb0" providerId="LiveId" clId="{B77C0CE1-A399-4DB8-8B15-2346C31931A3}" dt="2024-10-26T16:36:55.231" v="10" actId="21"/>
          <ac:spMkLst>
            <pc:docMk/>
            <pc:sldMk cId="1476958124" sldId="260"/>
            <ac:spMk id="10" creationId="{2171672D-ED7A-8864-175D-8DCF389B92E0}"/>
          </ac:spMkLst>
        </pc:spChg>
        <pc:picChg chg="del">
          <ac:chgData name="Pavi Vino" userId="671bf49e6e67bcb0" providerId="LiveId" clId="{B77C0CE1-A399-4DB8-8B15-2346C31931A3}" dt="2024-10-26T16:36:49.100" v="9" actId="21"/>
          <ac:picMkLst>
            <pc:docMk/>
            <pc:sldMk cId="1476958124" sldId="260"/>
            <ac:picMk id="5" creationId="{A7F812DF-2E2D-4B4A-D864-294E4C30B688}"/>
          </ac:picMkLst>
        </pc:picChg>
        <pc:picChg chg="add mod">
          <ac:chgData name="Pavi Vino" userId="671bf49e6e67bcb0" providerId="LiveId" clId="{B77C0CE1-A399-4DB8-8B15-2346C31931A3}" dt="2024-10-26T17:21:13.991" v="210" actId="1076"/>
          <ac:picMkLst>
            <pc:docMk/>
            <pc:sldMk cId="1476958124" sldId="260"/>
            <ac:picMk id="8" creationId="{5E6EFBE7-0D8E-2EE9-483E-F35000E1E319}"/>
          </ac:picMkLst>
        </pc:picChg>
        <pc:picChg chg="add mod">
          <ac:chgData name="Pavi Vino" userId="671bf49e6e67bcb0" providerId="LiveId" clId="{B77C0CE1-A399-4DB8-8B15-2346C31931A3}" dt="2024-10-26T17:45:18.027" v="422" actId="1076"/>
          <ac:picMkLst>
            <pc:docMk/>
            <pc:sldMk cId="1476958124" sldId="260"/>
            <ac:picMk id="12" creationId="{04066297-BA1C-0540-8AD9-99B5A0C13ED4}"/>
          </ac:picMkLst>
        </pc:picChg>
      </pc:sldChg>
      <pc:sldChg chg="addSp modSp mod">
        <pc:chgData name="Pavi Vino" userId="671bf49e6e67bcb0" providerId="LiveId" clId="{B77C0CE1-A399-4DB8-8B15-2346C31931A3}" dt="2024-10-26T17:45:25.482" v="424" actId="1076"/>
        <pc:sldMkLst>
          <pc:docMk/>
          <pc:sldMk cId="2828575630" sldId="261"/>
        </pc:sldMkLst>
        <pc:spChg chg="mod">
          <ac:chgData name="Pavi Vino" userId="671bf49e6e67bcb0" providerId="LiveId" clId="{B77C0CE1-A399-4DB8-8B15-2346C31931A3}" dt="2024-10-26T17:44:19.868" v="412" actId="27636"/>
          <ac:spMkLst>
            <pc:docMk/>
            <pc:sldMk cId="2828575630" sldId="261"/>
            <ac:spMk id="2" creationId="{AA8577A5-0B9D-418A-A61F-D04A817374DE}"/>
          </ac:spMkLst>
        </pc:spChg>
        <pc:picChg chg="mod">
          <ac:chgData name="Pavi Vino" userId="671bf49e6e67bcb0" providerId="LiveId" clId="{B77C0CE1-A399-4DB8-8B15-2346C31931A3}" dt="2024-10-26T17:36:12.848" v="297" actId="1076"/>
          <ac:picMkLst>
            <pc:docMk/>
            <pc:sldMk cId="2828575630" sldId="261"/>
            <ac:picMk id="8" creationId="{43BC0970-23E9-CF27-C99C-8D25105250F4}"/>
          </ac:picMkLst>
        </pc:picChg>
        <pc:picChg chg="add mod">
          <ac:chgData name="Pavi Vino" userId="671bf49e6e67bcb0" providerId="LiveId" clId="{B77C0CE1-A399-4DB8-8B15-2346C31931A3}" dt="2024-10-26T17:45:25.482" v="424" actId="1076"/>
          <ac:picMkLst>
            <pc:docMk/>
            <pc:sldMk cId="2828575630" sldId="261"/>
            <ac:picMk id="11" creationId="{3A16DD99-AB9E-0FD6-1C6B-CEBEEE77CD9B}"/>
          </ac:picMkLst>
        </pc:picChg>
      </pc:sldChg>
      <pc:sldChg chg="addSp delSp modSp mod">
        <pc:chgData name="Pavi Vino" userId="671bf49e6e67bcb0" providerId="LiveId" clId="{B77C0CE1-A399-4DB8-8B15-2346C31931A3}" dt="2024-10-26T18:01:24.260" v="497" actId="21"/>
        <pc:sldMkLst>
          <pc:docMk/>
          <pc:sldMk cId="1627024594" sldId="262"/>
        </pc:sldMkLst>
        <pc:spChg chg="mod">
          <ac:chgData name="Pavi Vino" userId="671bf49e6e67bcb0" providerId="LiveId" clId="{B77C0CE1-A399-4DB8-8B15-2346C31931A3}" dt="2024-10-26T17:01:36.822" v="28" actId="20577"/>
          <ac:spMkLst>
            <pc:docMk/>
            <pc:sldMk cId="1627024594" sldId="262"/>
            <ac:spMk id="2" creationId="{EC86690D-C57D-A131-9749-FBAE0CA4654B}"/>
          </ac:spMkLst>
        </pc:spChg>
        <pc:spChg chg="add del mod">
          <ac:chgData name="Pavi Vino" userId="671bf49e6e67bcb0" providerId="LiveId" clId="{B77C0CE1-A399-4DB8-8B15-2346C31931A3}" dt="2024-10-26T18:01:24.260" v="497" actId="21"/>
          <ac:spMkLst>
            <pc:docMk/>
            <pc:sldMk cId="1627024594" sldId="262"/>
            <ac:spMk id="4" creationId="{5A6FABB3-D856-31AC-8967-8F8B39C34CE1}"/>
          </ac:spMkLst>
        </pc:spChg>
        <pc:picChg chg="add del mod">
          <ac:chgData name="Pavi Vino" userId="671bf49e6e67bcb0" providerId="LiveId" clId="{B77C0CE1-A399-4DB8-8B15-2346C31931A3}" dt="2024-10-26T18:01:24.260" v="497" actId="21"/>
          <ac:picMkLst>
            <pc:docMk/>
            <pc:sldMk cId="1627024594" sldId="262"/>
            <ac:picMk id="5" creationId="{D59DD75F-6FE9-DF44-AC28-180D4C680FCA}"/>
          </ac:picMkLst>
        </pc:picChg>
        <pc:picChg chg="add mod">
          <ac:chgData name="Pavi Vino" userId="671bf49e6e67bcb0" providerId="LiveId" clId="{B77C0CE1-A399-4DB8-8B15-2346C31931A3}" dt="2024-10-26T17:45:38.244" v="428" actId="14100"/>
          <ac:picMkLst>
            <pc:docMk/>
            <pc:sldMk cId="1627024594" sldId="262"/>
            <ac:picMk id="8" creationId="{85614E0C-5241-9171-368A-C618255C94A4}"/>
          </ac:picMkLst>
        </pc:picChg>
      </pc:sldChg>
      <pc:sldChg chg="addSp delSp modSp mod">
        <pc:chgData name="Pavi Vino" userId="671bf49e6e67bcb0" providerId="LiveId" clId="{B77C0CE1-A399-4DB8-8B15-2346C31931A3}" dt="2024-10-26T17:45:44.445" v="430" actId="1076"/>
        <pc:sldMkLst>
          <pc:docMk/>
          <pc:sldMk cId="928530834" sldId="263"/>
        </pc:sldMkLst>
        <pc:spChg chg="mod">
          <ac:chgData name="Pavi Vino" userId="671bf49e6e67bcb0" providerId="LiveId" clId="{B77C0CE1-A399-4DB8-8B15-2346C31931A3}" dt="2024-10-26T17:01:43.240" v="30" actId="14100"/>
          <ac:spMkLst>
            <pc:docMk/>
            <pc:sldMk cId="928530834" sldId="263"/>
            <ac:spMk id="2" creationId="{500A8850-B3DE-FCDE-4728-3A19B8ADAED9}"/>
          </ac:spMkLst>
        </pc:spChg>
        <pc:spChg chg="add del mod">
          <ac:chgData name="Pavi Vino" userId="671bf49e6e67bcb0" providerId="LiveId" clId="{B77C0CE1-A399-4DB8-8B15-2346C31931A3}" dt="2024-10-26T16:49:32.934" v="18" actId="21"/>
          <ac:spMkLst>
            <pc:docMk/>
            <pc:sldMk cId="928530834" sldId="263"/>
            <ac:spMk id="10" creationId="{0B7230DE-1F35-E611-2C95-4E4ED0789DA4}"/>
          </ac:spMkLst>
        </pc:spChg>
        <pc:picChg chg="del">
          <ac:chgData name="Pavi Vino" userId="671bf49e6e67bcb0" providerId="LiveId" clId="{B77C0CE1-A399-4DB8-8B15-2346C31931A3}" dt="2024-10-26T16:49:29.177" v="17" actId="21"/>
          <ac:picMkLst>
            <pc:docMk/>
            <pc:sldMk cId="928530834" sldId="263"/>
            <ac:picMk id="5" creationId="{06E60C1C-CD56-C10A-DD6B-67654C0E47A2}"/>
          </ac:picMkLst>
        </pc:picChg>
        <pc:picChg chg="add mod">
          <ac:chgData name="Pavi Vino" userId="671bf49e6e67bcb0" providerId="LiveId" clId="{B77C0CE1-A399-4DB8-8B15-2346C31931A3}" dt="2024-10-26T17:35:57.976" v="296" actId="1076"/>
          <ac:picMkLst>
            <pc:docMk/>
            <pc:sldMk cId="928530834" sldId="263"/>
            <ac:picMk id="8" creationId="{61EBFD58-1ABB-67D7-1781-733FD88A8454}"/>
          </ac:picMkLst>
        </pc:picChg>
        <pc:picChg chg="add del mod">
          <ac:chgData name="Pavi Vino" userId="671bf49e6e67bcb0" providerId="LiveId" clId="{B77C0CE1-A399-4DB8-8B15-2346C31931A3}" dt="2024-10-26T17:35:46.144" v="291" actId="21"/>
          <ac:picMkLst>
            <pc:docMk/>
            <pc:sldMk cId="928530834" sldId="263"/>
            <ac:picMk id="12" creationId="{6A4C4EF6-AAEC-54B8-86F7-24C1D0AB8E77}"/>
          </ac:picMkLst>
        </pc:picChg>
        <pc:picChg chg="add mod">
          <ac:chgData name="Pavi Vino" userId="671bf49e6e67bcb0" providerId="LiveId" clId="{B77C0CE1-A399-4DB8-8B15-2346C31931A3}" dt="2024-10-26T17:45:44.445" v="430" actId="1076"/>
          <ac:picMkLst>
            <pc:docMk/>
            <pc:sldMk cId="928530834" sldId="263"/>
            <ac:picMk id="14" creationId="{EA01B04B-9496-89E9-7400-A1D3AA9A3737}"/>
          </ac:picMkLst>
        </pc:picChg>
      </pc:sldChg>
      <pc:sldChg chg="addSp modSp mod">
        <pc:chgData name="Pavi Vino" userId="671bf49e6e67bcb0" providerId="LiveId" clId="{B77C0CE1-A399-4DB8-8B15-2346C31931A3}" dt="2024-10-26T17:47:03.587" v="434" actId="14100"/>
        <pc:sldMkLst>
          <pc:docMk/>
          <pc:sldMk cId="2381846578" sldId="264"/>
        </pc:sldMkLst>
        <pc:spChg chg="mod">
          <ac:chgData name="Pavi Vino" userId="671bf49e6e67bcb0" providerId="LiveId" clId="{B77C0CE1-A399-4DB8-8B15-2346C31931A3}" dt="2024-10-26T17:01:46.063" v="31" actId="20577"/>
          <ac:spMkLst>
            <pc:docMk/>
            <pc:sldMk cId="2381846578" sldId="264"/>
            <ac:spMk id="2" creationId="{F9757917-BE44-AFE9-EEEE-E7AC78D714C6}"/>
          </ac:spMkLst>
        </pc:spChg>
        <pc:picChg chg="mod">
          <ac:chgData name="Pavi Vino" userId="671bf49e6e67bcb0" providerId="LiveId" clId="{B77C0CE1-A399-4DB8-8B15-2346C31931A3}" dt="2024-10-26T17:31:49.937" v="272" actId="14100"/>
          <ac:picMkLst>
            <pc:docMk/>
            <pc:sldMk cId="2381846578" sldId="264"/>
            <ac:picMk id="5" creationId="{95AEEB50-7D34-5F53-DA54-4AC162F5B0EB}"/>
          </ac:picMkLst>
        </pc:picChg>
        <pc:picChg chg="add mod">
          <ac:chgData name="Pavi Vino" userId="671bf49e6e67bcb0" providerId="LiveId" clId="{B77C0CE1-A399-4DB8-8B15-2346C31931A3}" dt="2024-10-26T17:47:03.587" v="434" actId="14100"/>
          <ac:picMkLst>
            <pc:docMk/>
            <pc:sldMk cId="2381846578" sldId="264"/>
            <ac:picMk id="8" creationId="{620A2206-88F4-35FA-3530-E7A731DBCD02}"/>
          </ac:picMkLst>
        </pc:picChg>
      </pc:sldChg>
      <pc:sldChg chg="addSp modSp mod">
        <pc:chgData name="Pavi Vino" userId="671bf49e6e67bcb0" providerId="LiveId" clId="{B77C0CE1-A399-4DB8-8B15-2346C31931A3}" dt="2024-10-26T17:47:11.779" v="435" actId="1076"/>
        <pc:sldMkLst>
          <pc:docMk/>
          <pc:sldMk cId="1462967515" sldId="265"/>
        </pc:sldMkLst>
        <pc:spChg chg="mod">
          <ac:chgData name="Pavi Vino" userId="671bf49e6e67bcb0" providerId="LiveId" clId="{B77C0CE1-A399-4DB8-8B15-2346C31931A3}" dt="2024-10-26T17:01:48.548" v="32" actId="20577"/>
          <ac:spMkLst>
            <pc:docMk/>
            <pc:sldMk cId="1462967515" sldId="265"/>
            <ac:spMk id="2" creationId="{C1D833B8-44B5-37FE-AC68-A05D8EF8977A}"/>
          </ac:spMkLst>
        </pc:spChg>
        <pc:picChg chg="mod">
          <ac:chgData name="Pavi Vino" userId="671bf49e6e67bcb0" providerId="LiveId" clId="{B77C0CE1-A399-4DB8-8B15-2346C31931A3}" dt="2024-10-26T17:31:38.543" v="268" actId="1076"/>
          <ac:picMkLst>
            <pc:docMk/>
            <pc:sldMk cId="1462967515" sldId="265"/>
            <ac:picMk id="5" creationId="{5A783BB2-63F0-233F-B138-F4A95DB67476}"/>
          </ac:picMkLst>
        </pc:picChg>
        <pc:picChg chg="add mod">
          <ac:chgData name="Pavi Vino" userId="671bf49e6e67bcb0" providerId="LiveId" clId="{B77C0CE1-A399-4DB8-8B15-2346C31931A3}" dt="2024-10-26T17:47:11.779" v="435" actId="1076"/>
          <ac:picMkLst>
            <pc:docMk/>
            <pc:sldMk cId="1462967515" sldId="265"/>
            <ac:picMk id="8" creationId="{86EB0436-0471-35CB-48D3-23BC29377546}"/>
          </ac:picMkLst>
        </pc:picChg>
      </pc:sldChg>
      <pc:sldChg chg="addSp delSp modSp mod">
        <pc:chgData name="Pavi Vino" userId="671bf49e6e67bcb0" providerId="LiveId" clId="{B77C0CE1-A399-4DB8-8B15-2346C31931A3}" dt="2024-11-01T04:42:26.589" v="498" actId="14100"/>
        <pc:sldMkLst>
          <pc:docMk/>
          <pc:sldMk cId="3085594442" sldId="266"/>
        </pc:sldMkLst>
        <pc:spChg chg="mod">
          <ac:chgData name="Pavi Vino" userId="671bf49e6e67bcb0" providerId="LiveId" clId="{B77C0CE1-A399-4DB8-8B15-2346C31931A3}" dt="2024-10-26T17:01:51.332" v="33" actId="20577"/>
          <ac:spMkLst>
            <pc:docMk/>
            <pc:sldMk cId="3085594442" sldId="266"/>
            <ac:spMk id="2" creationId="{EF574CB3-7001-80DE-492A-98872C50AF93}"/>
          </ac:spMkLst>
        </pc:spChg>
        <pc:picChg chg="del">
          <ac:chgData name="Pavi Vino" userId="671bf49e6e67bcb0" providerId="LiveId" clId="{B77C0CE1-A399-4DB8-8B15-2346C31931A3}" dt="2024-10-26T17:52:25.456" v="487" actId="21"/>
          <ac:picMkLst>
            <pc:docMk/>
            <pc:sldMk cId="3085594442" sldId="266"/>
            <ac:picMk id="12" creationId="{41663335-4DAD-B0D3-B68A-60C8CFF91C03}"/>
          </ac:picMkLst>
        </pc:picChg>
        <pc:picChg chg="add mod modCrop">
          <ac:chgData name="Pavi Vino" userId="671bf49e6e67bcb0" providerId="LiveId" clId="{B77C0CE1-A399-4DB8-8B15-2346C31931A3}" dt="2024-10-26T17:30:26.319" v="264" actId="14100"/>
          <ac:picMkLst>
            <pc:docMk/>
            <pc:sldMk cId="3085594442" sldId="266"/>
            <ac:picMk id="14" creationId="{1834305B-ABF3-FFE1-0413-6EFC627CE2F9}"/>
          </ac:picMkLst>
        </pc:picChg>
        <pc:picChg chg="add mod">
          <ac:chgData name="Pavi Vino" userId="671bf49e6e67bcb0" providerId="LiveId" clId="{B77C0CE1-A399-4DB8-8B15-2346C31931A3}" dt="2024-11-01T04:42:26.589" v="498" actId="14100"/>
          <ac:picMkLst>
            <pc:docMk/>
            <pc:sldMk cId="3085594442" sldId="266"/>
            <ac:picMk id="16" creationId="{49EC7CD3-5CD2-7646-2650-6D083232E486}"/>
          </ac:picMkLst>
        </pc:picChg>
      </pc:sldChg>
      <pc:sldChg chg="del">
        <pc:chgData name="Pavi Vino" userId="671bf49e6e67bcb0" providerId="LiveId" clId="{B77C0CE1-A399-4DB8-8B15-2346C31931A3}" dt="2024-10-26T17:02:16.806" v="40" actId="2696"/>
        <pc:sldMkLst>
          <pc:docMk/>
          <pc:sldMk cId="3963337859" sldId="267"/>
        </pc:sldMkLst>
      </pc:sldChg>
      <pc:sldChg chg="addSp modSp mod">
        <pc:chgData name="Pavi Vino" userId="671bf49e6e67bcb0" providerId="LiveId" clId="{B77C0CE1-A399-4DB8-8B15-2346C31931A3}" dt="2024-10-26T17:47:19.648" v="436" actId="14100"/>
        <pc:sldMkLst>
          <pc:docMk/>
          <pc:sldMk cId="3083326599" sldId="268"/>
        </pc:sldMkLst>
        <pc:spChg chg="mod">
          <ac:chgData name="Pavi Vino" userId="671bf49e6e67bcb0" providerId="LiveId" clId="{B77C0CE1-A399-4DB8-8B15-2346C31931A3}" dt="2024-10-26T17:01:57.069" v="34" actId="20577"/>
          <ac:spMkLst>
            <pc:docMk/>
            <pc:sldMk cId="3083326599" sldId="268"/>
            <ac:spMk id="2" creationId="{8EE143CB-1A50-8D5D-D219-0673A6CC57CC}"/>
          </ac:spMkLst>
        </pc:spChg>
        <pc:picChg chg="mod">
          <ac:chgData name="Pavi Vino" userId="671bf49e6e67bcb0" providerId="LiveId" clId="{B77C0CE1-A399-4DB8-8B15-2346C31931A3}" dt="2024-10-26T17:27:57.561" v="251" actId="1076"/>
          <ac:picMkLst>
            <pc:docMk/>
            <pc:sldMk cId="3083326599" sldId="268"/>
            <ac:picMk id="5" creationId="{282AD6D4-1990-4B6E-5C9F-C287074E342B}"/>
          </ac:picMkLst>
        </pc:picChg>
        <pc:picChg chg="add mod">
          <ac:chgData name="Pavi Vino" userId="671bf49e6e67bcb0" providerId="LiveId" clId="{B77C0CE1-A399-4DB8-8B15-2346C31931A3}" dt="2024-10-26T17:47:19.648" v="436" actId="14100"/>
          <ac:picMkLst>
            <pc:docMk/>
            <pc:sldMk cId="3083326599" sldId="268"/>
            <ac:picMk id="8" creationId="{F76212E9-2C31-6F9F-1665-99E3AE417FC2}"/>
          </ac:picMkLst>
        </pc:picChg>
      </pc:sldChg>
      <pc:sldChg chg="addSp modSp mod">
        <pc:chgData name="Pavi Vino" userId="671bf49e6e67bcb0" providerId="LiveId" clId="{B77C0CE1-A399-4DB8-8B15-2346C31931A3}" dt="2024-10-26T17:47:23.086" v="437" actId="1076"/>
        <pc:sldMkLst>
          <pc:docMk/>
          <pc:sldMk cId="45727606" sldId="269"/>
        </pc:sldMkLst>
        <pc:spChg chg="mod">
          <ac:chgData name="Pavi Vino" userId="671bf49e6e67bcb0" providerId="LiveId" clId="{B77C0CE1-A399-4DB8-8B15-2346C31931A3}" dt="2024-10-26T17:01:59.457" v="35" actId="20577"/>
          <ac:spMkLst>
            <pc:docMk/>
            <pc:sldMk cId="45727606" sldId="269"/>
            <ac:spMk id="2" creationId="{565D22C3-D368-BDE0-551D-CD465BAF904B}"/>
          </ac:spMkLst>
        </pc:spChg>
        <pc:picChg chg="mod">
          <ac:chgData name="Pavi Vino" userId="671bf49e6e67bcb0" providerId="LiveId" clId="{B77C0CE1-A399-4DB8-8B15-2346C31931A3}" dt="2024-10-26T17:26:59.708" v="243" actId="14100"/>
          <ac:picMkLst>
            <pc:docMk/>
            <pc:sldMk cId="45727606" sldId="269"/>
            <ac:picMk id="5" creationId="{A4AB54D9-2CDD-A89F-1036-CAA3FC25F9D7}"/>
          </ac:picMkLst>
        </pc:picChg>
        <pc:picChg chg="add mod">
          <ac:chgData name="Pavi Vino" userId="671bf49e6e67bcb0" providerId="LiveId" clId="{B77C0CE1-A399-4DB8-8B15-2346C31931A3}" dt="2024-10-26T17:47:23.086" v="437" actId="1076"/>
          <ac:picMkLst>
            <pc:docMk/>
            <pc:sldMk cId="45727606" sldId="269"/>
            <ac:picMk id="8" creationId="{F726B0B2-37DA-1A88-A745-40609278A9DC}"/>
          </ac:picMkLst>
        </pc:picChg>
      </pc:sldChg>
      <pc:sldChg chg="addSp delSp modSp mod">
        <pc:chgData name="Pavi Vino" userId="671bf49e6e67bcb0" providerId="LiveId" clId="{B77C0CE1-A399-4DB8-8B15-2346C31931A3}" dt="2024-11-01T05:45:10.845" v="502" actId="1076"/>
        <pc:sldMkLst>
          <pc:docMk/>
          <pc:sldMk cId="2143266202" sldId="270"/>
        </pc:sldMkLst>
        <pc:spChg chg="mod">
          <ac:chgData name="Pavi Vino" userId="671bf49e6e67bcb0" providerId="LiveId" clId="{B77C0CE1-A399-4DB8-8B15-2346C31931A3}" dt="2024-10-26T17:02:09.593" v="39" actId="207"/>
          <ac:spMkLst>
            <pc:docMk/>
            <pc:sldMk cId="2143266202" sldId="270"/>
            <ac:spMk id="2" creationId="{DD575EDE-AB6B-4678-72B0-6E7A803D5D6E}"/>
          </ac:spMkLst>
        </pc:spChg>
        <pc:spChg chg="del mod">
          <ac:chgData name="Pavi Vino" userId="671bf49e6e67bcb0" providerId="LiveId" clId="{B77C0CE1-A399-4DB8-8B15-2346C31931A3}" dt="2024-10-26T17:39:20.042" v="336" actId="21"/>
          <ac:spMkLst>
            <pc:docMk/>
            <pc:sldMk cId="2143266202" sldId="270"/>
            <ac:spMk id="3" creationId="{23F27045-31CA-A15B-7DBA-39C461E125D8}"/>
          </ac:spMkLst>
        </pc:spChg>
        <pc:spChg chg="mod">
          <ac:chgData name="Pavi Vino" userId="671bf49e6e67bcb0" providerId="LiveId" clId="{B77C0CE1-A399-4DB8-8B15-2346C31931A3}" dt="2024-11-01T05:45:10.845" v="502" actId="1076"/>
          <ac:spMkLst>
            <pc:docMk/>
            <pc:sldMk cId="2143266202" sldId="270"/>
            <ac:spMk id="5" creationId="{1DC199F4-EFBF-DDCC-5F17-F1183CE14FD3}"/>
          </ac:spMkLst>
        </pc:spChg>
        <pc:spChg chg="add del mod">
          <ac:chgData name="Pavi Vino" userId="671bf49e6e67bcb0" providerId="LiveId" clId="{B77C0CE1-A399-4DB8-8B15-2346C31931A3}" dt="2024-10-26T17:39:24.145" v="337" actId="21"/>
          <ac:spMkLst>
            <pc:docMk/>
            <pc:sldMk cId="2143266202" sldId="270"/>
            <ac:spMk id="7" creationId="{86BC6787-C121-33D9-7DFE-B5C3470A30E7}"/>
          </ac:spMkLst>
        </pc:spChg>
      </pc:sldChg>
      <pc:sldChg chg="addSp delSp modSp new mod">
        <pc:chgData name="Pavi Vino" userId="671bf49e6e67bcb0" providerId="LiveId" clId="{B77C0CE1-A399-4DB8-8B15-2346C31931A3}" dt="2024-10-26T17:51:14.692" v="485" actId="1076"/>
        <pc:sldMkLst>
          <pc:docMk/>
          <pc:sldMk cId="1810552087" sldId="271"/>
        </pc:sldMkLst>
        <pc:spChg chg="del">
          <ac:chgData name="Pavi Vino" userId="671bf49e6e67bcb0" providerId="LiveId" clId="{B77C0CE1-A399-4DB8-8B15-2346C31931A3}" dt="2024-10-26T17:02:25.470" v="43" actId="21"/>
          <ac:spMkLst>
            <pc:docMk/>
            <pc:sldMk cId="1810552087" sldId="271"/>
            <ac:spMk id="2" creationId="{1497C3B3-28A5-F552-01C8-7F73C9BF4C69}"/>
          </ac:spMkLst>
        </pc:spChg>
        <pc:spChg chg="del">
          <ac:chgData name="Pavi Vino" userId="671bf49e6e67bcb0" providerId="LiveId" clId="{B77C0CE1-A399-4DB8-8B15-2346C31931A3}" dt="2024-10-26T17:02:23.968" v="42" actId="21"/>
          <ac:spMkLst>
            <pc:docMk/>
            <pc:sldMk cId="1810552087" sldId="271"/>
            <ac:spMk id="3" creationId="{9D601CE6-0209-96AC-3FD0-0AC54AECF7C9}"/>
          </ac:spMkLst>
        </pc:spChg>
        <pc:picChg chg="add del mod">
          <ac:chgData name="Pavi Vino" userId="671bf49e6e67bcb0" providerId="LiveId" clId="{B77C0CE1-A399-4DB8-8B15-2346C31931A3}" dt="2024-10-26T17:04:23.385" v="47" actId="21"/>
          <ac:picMkLst>
            <pc:docMk/>
            <pc:sldMk cId="1810552087" sldId="271"/>
            <ac:picMk id="5" creationId="{6621F8B1-DCB1-8794-9BDE-03C3CA001190}"/>
          </ac:picMkLst>
        </pc:picChg>
        <pc:picChg chg="add del mod">
          <ac:chgData name="Pavi Vino" userId="671bf49e6e67bcb0" providerId="LiveId" clId="{B77C0CE1-A399-4DB8-8B15-2346C31931A3}" dt="2024-10-26T17:05:16.323" v="49" actId="21"/>
          <ac:picMkLst>
            <pc:docMk/>
            <pc:sldMk cId="1810552087" sldId="271"/>
            <ac:picMk id="7" creationId="{944D25AD-2CC6-F3D6-99A5-95A283630072}"/>
          </ac:picMkLst>
        </pc:picChg>
        <pc:picChg chg="add del mod">
          <ac:chgData name="Pavi Vino" userId="671bf49e6e67bcb0" providerId="LiveId" clId="{B77C0CE1-A399-4DB8-8B15-2346C31931A3}" dt="2024-10-26T17:07:08.020" v="58" actId="21"/>
          <ac:picMkLst>
            <pc:docMk/>
            <pc:sldMk cId="1810552087" sldId="271"/>
            <ac:picMk id="9" creationId="{05FF2E0E-4B3F-E5E0-3072-9803C6EB1325}"/>
          </ac:picMkLst>
        </pc:picChg>
        <pc:picChg chg="add del">
          <ac:chgData name="Pavi Vino" userId="671bf49e6e67bcb0" providerId="LiveId" clId="{B77C0CE1-A399-4DB8-8B15-2346C31931A3}" dt="2024-10-26T17:06:48.374" v="53" actId="21"/>
          <ac:picMkLst>
            <pc:docMk/>
            <pc:sldMk cId="1810552087" sldId="271"/>
            <ac:picMk id="10" creationId="{2385F12A-3CB9-E655-D5F7-011369DBA731}"/>
          </ac:picMkLst>
        </pc:picChg>
        <pc:picChg chg="add del mod">
          <ac:chgData name="Pavi Vino" userId="671bf49e6e67bcb0" providerId="LiveId" clId="{B77C0CE1-A399-4DB8-8B15-2346C31931A3}" dt="2024-10-26T17:07:45.455" v="60" actId="21"/>
          <ac:picMkLst>
            <pc:docMk/>
            <pc:sldMk cId="1810552087" sldId="271"/>
            <ac:picMk id="12" creationId="{2C833853-56D5-ED36-6B89-FAA99C35BF52}"/>
          </ac:picMkLst>
        </pc:picChg>
        <pc:picChg chg="add del mod">
          <ac:chgData name="Pavi Vino" userId="671bf49e6e67bcb0" providerId="LiveId" clId="{B77C0CE1-A399-4DB8-8B15-2346C31931A3}" dt="2024-10-26T17:42:23.928" v="393" actId="21"/>
          <ac:picMkLst>
            <pc:docMk/>
            <pc:sldMk cId="1810552087" sldId="271"/>
            <ac:picMk id="14" creationId="{44076BC3-6039-18E2-EA6E-C73942E9963B}"/>
          </ac:picMkLst>
        </pc:picChg>
        <pc:picChg chg="add del mod">
          <ac:chgData name="Pavi Vino" userId="671bf49e6e67bcb0" providerId="LiveId" clId="{B77C0CE1-A399-4DB8-8B15-2346C31931A3}" dt="2024-10-26T17:09:29.791" v="95" actId="21"/>
          <ac:picMkLst>
            <pc:docMk/>
            <pc:sldMk cId="1810552087" sldId="271"/>
            <ac:picMk id="16" creationId="{44C95FC2-01B3-D244-E23B-7E572469DEF8}"/>
          </ac:picMkLst>
        </pc:picChg>
        <pc:picChg chg="add del mod">
          <ac:chgData name="Pavi Vino" userId="671bf49e6e67bcb0" providerId="LiveId" clId="{B77C0CE1-A399-4DB8-8B15-2346C31931A3}" dt="2024-10-26T17:10:12.232" v="114" actId="21"/>
          <ac:picMkLst>
            <pc:docMk/>
            <pc:sldMk cId="1810552087" sldId="271"/>
            <ac:picMk id="18" creationId="{BCD420A1-DD43-BC0F-C84B-CDCA73956D4A}"/>
          </ac:picMkLst>
        </pc:picChg>
        <pc:picChg chg="add del mod">
          <ac:chgData name="Pavi Vino" userId="671bf49e6e67bcb0" providerId="LiveId" clId="{B77C0CE1-A399-4DB8-8B15-2346C31931A3}" dt="2024-10-26T17:10:31.451" v="116" actId="21"/>
          <ac:picMkLst>
            <pc:docMk/>
            <pc:sldMk cId="1810552087" sldId="271"/>
            <ac:picMk id="20" creationId="{0806273E-BBCA-4A6D-E327-55194229D892}"/>
          </ac:picMkLst>
        </pc:picChg>
        <pc:picChg chg="add del mod">
          <ac:chgData name="Pavi Vino" userId="671bf49e6e67bcb0" providerId="LiveId" clId="{B77C0CE1-A399-4DB8-8B15-2346C31931A3}" dt="2024-10-26T17:11:47.128" v="123" actId="21"/>
          <ac:picMkLst>
            <pc:docMk/>
            <pc:sldMk cId="1810552087" sldId="271"/>
            <ac:picMk id="22" creationId="{FACF6DAC-22E8-A089-667C-484B05586D77}"/>
          </ac:picMkLst>
        </pc:picChg>
        <pc:picChg chg="add del mod">
          <ac:chgData name="Pavi Vino" userId="671bf49e6e67bcb0" providerId="LiveId" clId="{B77C0CE1-A399-4DB8-8B15-2346C31931A3}" dt="2024-10-26T17:42:13.025" v="388" actId="21"/>
          <ac:picMkLst>
            <pc:docMk/>
            <pc:sldMk cId="1810552087" sldId="271"/>
            <ac:picMk id="24" creationId="{396A47DA-6DE1-55BC-586E-4519C38F4792}"/>
          </ac:picMkLst>
        </pc:picChg>
        <pc:picChg chg="add del mod">
          <ac:chgData name="Pavi Vino" userId="671bf49e6e67bcb0" providerId="LiveId" clId="{B77C0CE1-A399-4DB8-8B15-2346C31931A3}" dt="2024-10-26T17:43:11.024" v="397" actId="21"/>
          <ac:picMkLst>
            <pc:docMk/>
            <pc:sldMk cId="1810552087" sldId="271"/>
            <ac:picMk id="26" creationId="{4826318D-2BEA-9042-BB06-E6D78A7E9769}"/>
          </ac:picMkLst>
        </pc:picChg>
        <pc:picChg chg="add del mod">
          <ac:chgData name="Pavi Vino" userId="671bf49e6e67bcb0" providerId="LiveId" clId="{B77C0CE1-A399-4DB8-8B15-2346C31931A3}" dt="2024-10-26T17:48:37.985" v="448" actId="21"/>
          <ac:picMkLst>
            <pc:docMk/>
            <pc:sldMk cId="1810552087" sldId="271"/>
            <ac:picMk id="28" creationId="{0CB39D91-5DA2-7BDC-FE76-4CCE2A76CA44}"/>
          </ac:picMkLst>
        </pc:picChg>
        <pc:picChg chg="add mod">
          <ac:chgData name="Pavi Vino" userId="671bf49e6e67bcb0" providerId="LiveId" clId="{B77C0CE1-A399-4DB8-8B15-2346C31931A3}" dt="2024-10-26T17:43:53.173" v="410" actId="1076"/>
          <ac:picMkLst>
            <pc:docMk/>
            <pc:sldMk cId="1810552087" sldId="271"/>
            <ac:picMk id="30" creationId="{1D4E5E9B-C06F-212C-5F1D-FDB38763929F}"/>
          </ac:picMkLst>
        </pc:picChg>
        <pc:picChg chg="add mod">
          <ac:chgData name="Pavi Vino" userId="671bf49e6e67bcb0" providerId="LiveId" clId="{B77C0CE1-A399-4DB8-8B15-2346C31931A3}" dt="2024-10-26T17:43:41.315" v="407"/>
          <ac:picMkLst>
            <pc:docMk/>
            <pc:sldMk cId="1810552087" sldId="271"/>
            <ac:picMk id="31" creationId="{53355310-37B4-0824-D52E-E319A71B4C1C}"/>
          </ac:picMkLst>
        </pc:picChg>
        <pc:picChg chg="add mod">
          <ac:chgData name="Pavi Vino" userId="671bf49e6e67bcb0" providerId="LiveId" clId="{B77C0CE1-A399-4DB8-8B15-2346C31931A3}" dt="2024-10-26T17:48:22.804" v="446"/>
          <ac:picMkLst>
            <pc:docMk/>
            <pc:sldMk cId="1810552087" sldId="271"/>
            <ac:picMk id="33" creationId="{CF165416-E05E-7CD3-4EBC-31EFB3C56B7B}"/>
          </ac:picMkLst>
        </pc:picChg>
        <pc:picChg chg="add del mod">
          <ac:chgData name="Pavi Vino" userId="671bf49e6e67bcb0" providerId="LiveId" clId="{B77C0CE1-A399-4DB8-8B15-2346C31931A3}" dt="2024-10-26T17:50:01.385" v="462" actId="21"/>
          <ac:picMkLst>
            <pc:docMk/>
            <pc:sldMk cId="1810552087" sldId="271"/>
            <ac:picMk id="35" creationId="{D76F1BBA-615C-A9A1-8344-0791D22B0B9D}"/>
          </ac:picMkLst>
        </pc:picChg>
        <pc:picChg chg="add del mod">
          <ac:chgData name="Pavi Vino" userId="671bf49e6e67bcb0" providerId="LiveId" clId="{B77C0CE1-A399-4DB8-8B15-2346C31931A3}" dt="2024-10-26T17:49:04.674" v="454" actId="21"/>
          <ac:picMkLst>
            <pc:docMk/>
            <pc:sldMk cId="1810552087" sldId="271"/>
            <ac:picMk id="37" creationId="{7AEC0A50-76CA-39AE-4A2C-044F394E14F5}"/>
          </ac:picMkLst>
        </pc:picChg>
        <pc:picChg chg="add del mod modCrop">
          <ac:chgData name="Pavi Vino" userId="671bf49e6e67bcb0" providerId="LiveId" clId="{B77C0CE1-A399-4DB8-8B15-2346C31931A3}" dt="2024-10-26T17:50:33.199" v="476" actId="21"/>
          <ac:picMkLst>
            <pc:docMk/>
            <pc:sldMk cId="1810552087" sldId="271"/>
            <ac:picMk id="39" creationId="{C95A4099-5D3F-8E73-4FB2-5B4280727684}"/>
          </ac:picMkLst>
        </pc:picChg>
        <pc:picChg chg="add mod">
          <ac:chgData name="Pavi Vino" userId="671bf49e6e67bcb0" providerId="LiveId" clId="{B77C0CE1-A399-4DB8-8B15-2346C31931A3}" dt="2024-10-26T17:51:14.692" v="485" actId="1076"/>
          <ac:picMkLst>
            <pc:docMk/>
            <pc:sldMk cId="1810552087" sldId="271"/>
            <ac:picMk id="41" creationId="{A6CFA095-B3AF-6E9B-1B0B-5BF522EC4EA6}"/>
          </ac:picMkLst>
        </pc:picChg>
      </pc:sldChg>
      <pc:sldMasterChg chg="setBg">
        <pc:chgData name="Pavi Vino" userId="671bf49e6e67bcb0" providerId="LiveId" clId="{B77C0CE1-A399-4DB8-8B15-2346C31931A3}" dt="2024-10-26T17:46:06.989" v="432"/>
        <pc:sldMasterMkLst>
          <pc:docMk/>
          <pc:sldMasterMk cId="132242389" sldId="2147483775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70667-B903-4F15-9E2E-F4F8749A64E3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B24A5-3A0E-4374-ADCE-C1BAD566C2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12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B24A5-3A0E-4374-ADCE-C1BAD566C2F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10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B24A5-3A0E-4374-ADCE-C1BAD566C2F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46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B24A5-3A0E-4374-ADCE-C1BAD566C2F7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8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B24A5-3A0E-4374-ADCE-C1BAD566C2F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521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B24A5-3A0E-4374-ADCE-C1BAD566C2F7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138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996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952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724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67745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4340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611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8684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37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318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6043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0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20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20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67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58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71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62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0F3F3-D9AB-4273-902C-A0F468B64374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297BF-CD9A-4DD3-B289-A3E3B87B07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4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A39C-9AA8-C8FF-10D8-BB2C92AD9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4357" y="1872042"/>
            <a:ext cx="6229137" cy="2839917"/>
          </a:xfrm>
        </p:spPr>
        <p:txBody>
          <a:bodyPr>
            <a:noAutofit/>
          </a:bodyPr>
          <a:lstStyle/>
          <a:p>
            <a:r>
              <a:rPr lang="en-US" sz="9600" b="1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2"/>
                </a:solidFill>
                <a:effectLst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  <a:cs typeface="Times New Roman" panose="02020603050405020304" pitchFamily="18" charset="0"/>
              </a:rPr>
              <a:t>SWIGGY ANALYSIS</a:t>
            </a:r>
            <a:endParaRPr lang="en-IN" sz="9600" b="1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accent2"/>
              </a:solidFill>
              <a:effectLst>
                <a:reflection blurRad="6350" stA="55000" endA="300" endPos="45500" dir="5400000" sy="-100000" algn="bl" rotWithShape="0"/>
              </a:effectLst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A0CE7-BB09-321E-2FF1-F35D24C99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3329562" cy="1889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74CB8-DD04-662B-A78E-B6B7CD41D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883" y="4408821"/>
            <a:ext cx="3399830" cy="18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833B8-44B5-37FE-AC68-A05D8EF89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74" y="365125"/>
            <a:ext cx="9009426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Cuisine Analysis</a:t>
            </a:r>
            <a:endParaRPr lang="en-IN" sz="36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783BB2-63F0-233F-B138-F4A95DB67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38" y="1944791"/>
            <a:ext cx="10586588" cy="491320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AE640-862A-3D9B-4AA5-2DFB4EDC3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B0436-0471-35CB-48D3-23BC29377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617" y="1308705"/>
            <a:ext cx="3079690" cy="21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6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4CB3-7001-80DE-492A-98872C50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74" y="365125"/>
            <a:ext cx="9009425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Area-wise Restaurant Analysis</a:t>
            </a:r>
            <a:endParaRPr lang="en-IN" sz="36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6EAF8-DE33-2CD1-0FC8-F8DD025B1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34305B-ABF3-FFE1-0413-6EFC627CE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7" b="28678"/>
          <a:stretch/>
        </p:blipFill>
        <p:spPr>
          <a:xfrm>
            <a:off x="9215660" y="1690687"/>
            <a:ext cx="2483498" cy="14630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EC7CD3-5CD2-7646-2650-6D083232E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65" y="1524000"/>
            <a:ext cx="8814995" cy="52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9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43CB-1A50-8D5D-D219-0673A6CC5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560" y="365125"/>
            <a:ext cx="886623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Feedback Analysis</a:t>
            </a:r>
            <a:endParaRPr lang="en-IN" sz="36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AD6D4-1990-4B6E-5C9F-C287074E3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64279"/>
            <a:ext cx="10382865" cy="459484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3D8DFC-EEEA-A154-6B48-29B6F8EFB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6212E9-2C31-6F9F-1665-99E3AE417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01" y="1307633"/>
            <a:ext cx="2561013" cy="19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2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D22C3-D368-BDE0-551D-CD465BAF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6386" y="365125"/>
            <a:ext cx="8797413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Mapping</a:t>
            </a:r>
            <a:br>
              <a:rPr lang="en-IN" sz="360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AB54D9-2CDD-A89F-1036-CAA3FC25F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2082" y="2052735"/>
            <a:ext cx="9239252" cy="464057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C68EF-070C-C8B8-062D-D9B010ACC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6B0B2-37DA-1A88-A745-40609278A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501" y="2052735"/>
            <a:ext cx="2855499" cy="190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C199F4-EFBF-DDCC-5F17-F1183CE14FD3}"/>
              </a:ext>
            </a:extLst>
          </p:cNvPr>
          <p:cNvSpPr/>
          <p:nvPr/>
        </p:nvSpPr>
        <p:spPr>
          <a:xfrm>
            <a:off x="838201" y="1602198"/>
            <a:ext cx="10812623" cy="5018022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Peak hours and areas with delays, Swiggy can focus on staffing and adjusting resources during those times to reduce delivery times and improve customer satisfaction.</a:t>
            </a:r>
          </a:p>
          <a:p>
            <a:pPr lvl="0"/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 demand, Swiggy can consider adding more restaurants or delivery partners in those zones, ensuring faster service and a broader food selection for users.</a:t>
            </a:r>
          </a:p>
          <a:p>
            <a:endParaRPr lang="en-IN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Highlight dishes or restaurants that are frequently ordered. This can be done through app banners or discounts, leveraging what customers already like to drive repeat orders.</a:t>
            </a:r>
          </a:p>
          <a:p>
            <a:pPr lvl="0"/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Frequent ordering from a subset of users, Swiggy can launch loyalty programs or rewards for frequent customers to enhance retention and increase order frequency.</a:t>
            </a:r>
          </a:p>
          <a:p>
            <a:pPr lvl="0"/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areas or times with low order volumes, Swiggy could introduce targeted promotions or discounts to boost orders during quieter periods.</a:t>
            </a:r>
          </a:p>
          <a:p>
            <a:pPr lvl="0"/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Any reasons for order cancellations (e.g., unavailability, delays) and address these issues to improve reliability, which will likely improve customer trust and satisfaction.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75EDE-AB6B-4678-72B0-6E7A803D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380" y="365125"/>
            <a:ext cx="8738419" cy="1325563"/>
          </a:xfrm>
        </p:spPr>
        <p:txBody>
          <a:bodyPr>
            <a:normAutofit/>
          </a:bodyPr>
          <a:lstStyle/>
          <a:p>
            <a:pPr algn="ctr"/>
            <a:r>
              <a:rPr lang="en-IN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Business Recommendations</a:t>
            </a:r>
            <a:endParaRPr lang="en-IN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18B65-3449-8553-4EDA-6DB0B9DA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66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D4E5E9B-C06F-212C-5F1D-FDB387639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4" y="1364231"/>
            <a:ext cx="9116008" cy="25340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355310-37B4-0824-D52E-E319A71B4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CFA095-B3AF-6E9B-1B0B-5BF522EC4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969" y1="48906" x2="17969" y2="48906"/>
                        <a14:foregroundMark x1="35313" y1="49844" x2="35313" y2="49844"/>
                        <a14:foregroundMark x1="40625" y1="49844" x2="40625" y2="49844"/>
                        <a14:foregroundMark x1="49375" y1="48125" x2="49375" y2="48125"/>
                        <a14:foregroundMark x1="61719" y1="49844" x2="61719" y2="49844"/>
                        <a14:foregroundMark x1="69375" y1="50156" x2="69375" y2="50156"/>
                        <a14:foregroundMark x1="77188" y1="49375" x2="77188" y2="49375"/>
                        <a14:backgroundMark x1="25625" y1="50625" x2="25625" y2="50625"/>
                        <a14:backgroundMark x1="34063" y1="52812" x2="34063" y2="528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2956560"/>
            <a:ext cx="7277100" cy="24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52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7B1F9-5C26-19A7-F8D9-E76C2641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232" y="365125"/>
            <a:ext cx="8905568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10 Areas with Most Restaurants</a:t>
            </a:r>
            <a:endParaRPr lang="en-IN" sz="3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23A00-EEA7-5FAB-B176-B25E5AF0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97A35B-BB99-0470-E573-EF3DE35F0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65" y="1690688"/>
            <a:ext cx="7816795" cy="48880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C6B515-B4A8-F9B3-504D-DE5A1712DD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60" y="1690687"/>
            <a:ext cx="3660409" cy="488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AADC-88F5-CC4C-3CFD-4DC792C76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74" y="365125"/>
            <a:ext cx="900942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 Popular Food Types Served by Swiggy Restaurants in Each City</a:t>
            </a:r>
            <a:endParaRPr lang="en-IN" sz="36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30DD8-C4CF-20BA-3D4B-5E7DF57E0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82" y="1746354"/>
            <a:ext cx="9341346" cy="478165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2DBD73-B4DE-3674-8951-93D558B29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4A0E95-E290-39E6-88BF-6C6704CD4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t="11491" r="10640" b="23507"/>
          <a:stretch/>
        </p:blipFill>
        <p:spPr>
          <a:xfrm>
            <a:off x="9539828" y="1746354"/>
            <a:ext cx="2652172" cy="15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9C9E1-0B88-0742-F49A-BFDD700E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74" y="365125"/>
            <a:ext cx="9009426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Rated Swiggy Restaurants </a:t>
            </a:r>
            <a:br>
              <a:rPr lang="en-US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(In Percentage)</a:t>
            </a:r>
            <a:endParaRPr lang="en-IN" sz="36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8444CB-D878-3755-1E5F-9ADAD2108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65" y="1844286"/>
            <a:ext cx="8394866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2C59B-DA27-4415-86A2-5092678D4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3CBD47-0CC3-7628-61C3-C01C912D4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531" y="1844286"/>
            <a:ext cx="32289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8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0420-71DD-766C-55FD-AEB43327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058" y="365125"/>
            <a:ext cx="8836742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of Factors Affecting Average Rating</a:t>
            </a:r>
            <a:endParaRPr lang="en-IN" sz="36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59490-C223-33D0-C42F-0FAEF59A2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6EFBE7-0D8E-2EE9-483E-F35000E1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37" y="1765332"/>
            <a:ext cx="9921693" cy="4908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066297-BA1C-0540-8AD9-99B5A0C13E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30" y="1765332"/>
            <a:ext cx="2072614" cy="142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5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77A5-0B9D-418A-A61F-D04A8173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064" y="365125"/>
            <a:ext cx="889573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Restaurant Price and Average Rating</a:t>
            </a:r>
            <a:endParaRPr lang="en-IN" sz="36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B4F18-11EC-D713-538A-E67236192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BC0970-23E9-CF27-C99C-8D2510525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30" y="2202618"/>
            <a:ext cx="9162661" cy="4430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6DD99-AB9E-0FD6-1C6B-CEBEEE77CD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455" y="1524000"/>
            <a:ext cx="2879545" cy="16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7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690D-C57D-A131-9749-FBAE0CA4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270" y="365125"/>
            <a:ext cx="925952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 City-wise Restaurant Count</a:t>
            </a:r>
            <a:endParaRPr lang="en-IN" sz="3600" b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9DD75F-6FE9-DF44-AC28-180D4C680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70064"/>
            <a:ext cx="9601461" cy="472281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926A0-FA7C-BF15-C96D-D72AFA81C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614E0C-5241-9171-368A-C618255C9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461" y="1770064"/>
            <a:ext cx="2590539" cy="16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A8850-B3DE-FCDE-4728-3A19B8AD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095" y="373723"/>
            <a:ext cx="8256639" cy="866516"/>
          </a:xfrm>
        </p:spPr>
        <p:txBody>
          <a:bodyPr>
            <a:normAutofit/>
          </a:bodyPr>
          <a:lstStyle/>
          <a:p>
            <a:pPr algn="ctr"/>
            <a:r>
              <a:rPr lang="en-IN" sz="3600" b="1" i="0" u="none" strike="noStrike" dirty="0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Price Analysis</a:t>
            </a:r>
            <a:endParaRPr lang="en-IN" sz="36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B11E3-98F1-6DDA-100F-B3EA1BBAC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EBFD58-1ABB-67D7-1781-733FD88A8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92" y="1524000"/>
            <a:ext cx="10675564" cy="5128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01B04B-9496-89E9-7400-A1D3AA9A3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56" y="956478"/>
            <a:ext cx="1386617" cy="247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30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7917-BE44-AFE9-EEEE-E7AC78D71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374" y="365125"/>
            <a:ext cx="9009426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i="0" u="none" strike="noStrike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Delivery Time Analysis</a:t>
            </a:r>
            <a:endParaRPr lang="en-IN" sz="360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AEEB50-7D34-5F53-DA54-4AC162F5B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87" y="1810512"/>
            <a:ext cx="10216101" cy="4849253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BBD88-9389-7EF7-46B8-6D1547B4D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1704" l="4250" r="94167">
                        <a14:foregroundMark x1="16583" y1="17333" x2="16583" y2="17333"/>
                        <a14:foregroundMark x1="17667" y1="16741" x2="17667" y2="16741"/>
                        <a14:foregroundMark x1="18250" y1="16296" x2="18250" y2="16296"/>
                        <a14:foregroundMark x1="19167" y1="30815" x2="19167" y2="30815"/>
                        <a14:foregroundMark x1="21833" y1="30222" x2="21833" y2="30222"/>
                        <a14:foregroundMark x1="21083" y1="26963" x2="26333" y2="32444"/>
                        <a14:foregroundMark x1="14667" y1="27704" x2="14667" y2="27704"/>
                        <a14:foregroundMark x1="15333" y1="30222" x2="15583" y2="34074"/>
                        <a14:foregroundMark x1="9500" y1="47556" x2="9500" y2="47556"/>
                        <a14:foregroundMark x1="7083" y1="29926" x2="7083" y2="29926"/>
                        <a14:foregroundMark x1="19333" y1="4148" x2="19333" y2="4148"/>
                        <a14:foregroundMark x1="83667" y1="17630" x2="83667" y2="17630"/>
                        <a14:foregroundMark x1="67250" y1="49630" x2="67250" y2="49630"/>
                        <a14:foregroundMark x1="64667" y1="91704" x2="64667" y2="91704"/>
                        <a14:foregroundMark x1="28250" y1="86370" x2="28250" y2="86370"/>
                        <a14:foregroundMark x1="25667" y1="83111" x2="27833" y2="88148"/>
                        <a14:foregroundMark x1="30833" y1="88000" x2="37583" y2="88148"/>
                        <a14:foregroundMark x1="38750" y1="87852" x2="43500" y2="88296"/>
                        <a14:foregroundMark x1="38500" y1="89037" x2="42250" y2="89185"/>
                        <a14:foregroundMark x1="42333" y1="90074" x2="42333" y2="90074"/>
                        <a14:foregroundMark x1="43167" y1="90222" x2="43167" y2="90222"/>
                        <a14:foregroundMark x1="44083" y1="90370" x2="44083" y2="90370"/>
                        <a14:foregroundMark x1="23250" y1="83704" x2="4583" y2="80889"/>
                        <a14:foregroundMark x1="4583" y1="80889" x2="8333" y2="82963"/>
                        <a14:foregroundMark x1="4250" y1="82222" x2="15417" y2="83852"/>
                        <a14:foregroundMark x1="37667" y1="33778" x2="37667" y2="33778"/>
                        <a14:foregroundMark x1="40000" y1="30222" x2="40000" y2="30222"/>
                        <a14:foregroundMark x1="40500" y1="29037" x2="40500" y2="29037"/>
                        <a14:foregroundMark x1="40167" y1="30074" x2="40167" y2="30074"/>
                        <a14:foregroundMark x1="40333" y1="29630" x2="40417" y2="29481"/>
                        <a14:foregroundMark x1="74667" y1="46222" x2="74667" y2="46222"/>
                        <a14:foregroundMark x1="77333" y1="46370" x2="77333" y2="46370"/>
                        <a14:foregroundMark x1="77417" y1="46370" x2="77417" y2="46370"/>
                        <a14:foregroundMark x1="90167" y1="50667" x2="90167" y2="50667"/>
                        <a14:foregroundMark x1="85250" y1="49333" x2="85250" y2="49333"/>
                        <a14:foregroundMark x1="83333" y1="48889" x2="83333" y2="48889"/>
                        <a14:foregroundMark x1="94167" y1="47407" x2="94167" y2="47407"/>
                        <a14:foregroundMark x1="54500" y1="80741" x2="54500" y2="807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65" y="420791"/>
            <a:ext cx="1943709" cy="1103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0A2206-88F4-35FA-3530-E7A731DBCD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357" y="3007890"/>
            <a:ext cx="2975619" cy="25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124</TotalTime>
  <Words>231</Words>
  <Application>Microsoft Office PowerPoint</Application>
  <PresentationFormat>Widescreen</PresentationFormat>
  <Paragraphs>30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Calibri</vt:lpstr>
      <vt:lpstr>Symbol</vt:lpstr>
      <vt:lpstr>Times New Roman</vt:lpstr>
      <vt:lpstr>Tw Cen MT</vt:lpstr>
      <vt:lpstr>Circuit</vt:lpstr>
      <vt:lpstr>SWIGGY ANALYSIS</vt:lpstr>
      <vt:lpstr>Top 10 Areas with Most Restaurants</vt:lpstr>
      <vt:lpstr>Most Popular Food Types Served by Swiggy Restaurants in Each City</vt:lpstr>
      <vt:lpstr>Top Rated Swiggy Restaurants  (In Percentage)</vt:lpstr>
      <vt:lpstr>Correlation of Factors Affecting Average Rating</vt:lpstr>
      <vt:lpstr>Correlation Between Restaurant Price and Average Rating</vt:lpstr>
      <vt:lpstr>  City-wise Restaurant Count</vt:lpstr>
      <vt:lpstr>Price Analysis</vt:lpstr>
      <vt:lpstr>Delivery Time Analysis</vt:lpstr>
      <vt:lpstr>Cuisine Analysis</vt:lpstr>
      <vt:lpstr>Area-wise Restaurant Analysis</vt:lpstr>
      <vt:lpstr>Customer Feedback Analysis</vt:lpstr>
      <vt:lpstr>Geographical Mapping </vt:lpstr>
      <vt:lpstr>Business 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Pavi Vino</dc:creator>
  <cp:lastModifiedBy>Pavi Vino</cp:lastModifiedBy>
  <cp:revision>2</cp:revision>
  <dcterms:created xsi:type="dcterms:W3CDTF">2024-10-26T15:20:30Z</dcterms:created>
  <dcterms:modified xsi:type="dcterms:W3CDTF">2024-11-01T05:45:17Z</dcterms:modified>
</cp:coreProperties>
</file>